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4E9EB4-A037-4259-A0F9-8EB7374E0BAE}" type="datetimeFigureOut">
              <a:rPr lang="es-CO" smtClean="0"/>
              <a:t>28/08/2015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BD5-7F58-45EC-B976-6237C3815F55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33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9EB4-A037-4259-A0F9-8EB7374E0BAE}" type="datetimeFigureOut">
              <a:rPr lang="es-CO" smtClean="0"/>
              <a:t>28/08/2015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BD5-7F58-45EC-B976-6237C3815F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231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9EB4-A037-4259-A0F9-8EB7374E0BAE}" type="datetimeFigureOut">
              <a:rPr lang="es-CO" smtClean="0"/>
              <a:t>28/08/2015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BD5-7F58-45EC-B976-6237C3815F55}" type="slidenum">
              <a:rPr lang="es-CO" smtClean="0"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06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9EB4-A037-4259-A0F9-8EB7374E0BAE}" type="datetimeFigureOut">
              <a:rPr lang="es-CO" smtClean="0"/>
              <a:t>28/08/2015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BD5-7F58-45EC-B976-6237C3815F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709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9EB4-A037-4259-A0F9-8EB7374E0BAE}" type="datetimeFigureOut">
              <a:rPr lang="es-CO" smtClean="0"/>
              <a:t>28/08/2015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BD5-7F58-45EC-B976-6237C3815F55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21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9EB4-A037-4259-A0F9-8EB7374E0BAE}" type="datetimeFigureOut">
              <a:rPr lang="es-CO" smtClean="0"/>
              <a:t>28/08/2015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BD5-7F58-45EC-B976-6237C3815F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708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9EB4-A037-4259-A0F9-8EB7374E0BAE}" type="datetimeFigureOut">
              <a:rPr lang="es-CO" smtClean="0"/>
              <a:t>28/08/2015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BD5-7F58-45EC-B976-6237C3815F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365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9EB4-A037-4259-A0F9-8EB7374E0BAE}" type="datetimeFigureOut">
              <a:rPr lang="es-CO" smtClean="0"/>
              <a:t>28/08/2015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BD5-7F58-45EC-B976-6237C3815F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059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9EB4-A037-4259-A0F9-8EB7374E0BAE}" type="datetimeFigureOut">
              <a:rPr lang="es-CO" smtClean="0"/>
              <a:t>28/08/2015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BD5-7F58-45EC-B976-6237C3815F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250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9EB4-A037-4259-A0F9-8EB7374E0BAE}" type="datetimeFigureOut">
              <a:rPr lang="es-CO" smtClean="0"/>
              <a:t>28/08/2015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BD5-7F58-45EC-B976-6237C3815F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606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9EB4-A037-4259-A0F9-8EB7374E0BAE}" type="datetimeFigureOut">
              <a:rPr lang="es-CO" smtClean="0"/>
              <a:t>28/08/2015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BD5-7F58-45EC-B976-6237C3815F55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3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E9EB4-A037-4259-A0F9-8EB7374E0BAE}" type="datetimeFigureOut">
              <a:rPr lang="es-CO" smtClean="0"/>
              <a:t>28/08/2015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F299BD5-7F58-45EC-B976-6237C3815F55}" type="slidenum">
              <a:rPr lang="es-CO" smtClean="0"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77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¿Quién soy yo?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Por: Daniela Suarez </a:t>
            </a:r>
            <a:r>
              <a:rPr lang="es-CO" dirty="0" err="1" smtClean="0"/>
              <a:t>Velez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734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1097" y="328412"/>
            <a:ext cx="9720073" cy="4023360"/>
          </a:xfrm>
        </p:spPr>
        <p:txBody>
          <a:bodyPr/>
          <a:lstStyle/>
          <a:p>
            <a:r>
              <a:rPr lang="es-CO" dirty="0" smtClean="0"/>
              <a:t>Mi nombre es Daniela Suarez Vélez. Nací el 10 de agosto de 1999.</a:t>
            </a:r>
          </a:p>
          <a:p>
            <a:r>
              <a:rPr lang="es-CO" dirty="0" smtClean="0"/>
              <a:t>A los 6 meses entre en una guardería llamada “burbujitas de papel” en Bogotá, allí hice muchos amigos. Y me hice notar por ser muy necia.</a:t>
            </a:r>
          </a:p>
          <a:p>
            <a:r>
              <a:rPr lang="es-CO" dirty="0" smtClean="0"/>
              <a:t>Cuando cumplí 3 años sufrí de epilepsia.</a:t>
            </a:r>
          </a:p>
          <a:p>
            <a:r>
              <a:rPr lang="es-CO" dirty="0" smtClean="0"/>
              <a:t>Mi padres se llaman Yaned Victoria Vélez y Alfonso Suarez Arias.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97" y="2594396"/>
            <a:ext cx="5654705" cy="41090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02" y="2846231"/>
            <a:ext cx="5088565" cy="33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2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9" y="553792"/>
            <a:ext cx="5505460" cy="5755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O" sz="2400" dirty="0">
                <a:latin typeface="Chaparral Pro" panose="02060503040505020203" pitchFamily="18" charset="0"/>
              </a:rPr>
              <a:t>Al pasar los años en primaria, empecé a desarrollar un gusto gigante por </a:t>
            </a:r>
            <a:r>
              <a:rPr lang="es-CO" sz="2400" dirty="0" smtClean="0">
                <a:latin typeface="Chaparral Pro" panose="02060503040505020203" pitchFamily="18" charset="0"/>
              </a:rPr>
              <a:t>el dibujo </a:t>
            </a:r>
            <a:r>
              <a:rPr lang="es-CO" sz="2400" dirty="0">
                <a:latin typeface="Chaparral Pro" panose="02060503040505020203" pitchFamily="18" charset="0"/>
              </a:rPr>
              <a:t>y </a:t>
            </a:r>
            <a:r>
              <a:rPr lang="es-CO" sz="2400" dirty="0" smtClean="0">
                <a:latin typeface="Chaparral Pro" panose="02060503040505020203" pitchFamily="18" charset="0"/>
              </a:rPr>
              <a:t>la pintura. Pasaba casi todo el tiempo encerrada en mi habitación dibujando. Quería aprender así que miraba videos en YouTube y buscaba imágenes para dibujarlas tal cual en mis cuadernos</a:t>
            </a:r>
          </a:p>
          <a:p>
            <a:pPr marL="0" indent="0">
              <a:buNone/>
            </a:pPr>
            <a:r>
              <a:rPr lang="es-CO" sz="2400" dirty="0" smtClean="0">
                <a:latin typeface="Chaparral Pro" panose="02060503040505020203" pitchFamily="18" charset="0"/>
              </a:rPr>
              <a:t>En </a:t>
            </a:r>
            <a:r>
              <a:rPr lang="es-CO" sz="2400" dirty="0">
                <a:latin typeface="Chaparral Pro" panose="02060503040505020203" pitchFamily="18" charset="0"/>
              </a:rPr>
              <a:t>2008 era fanática </a:t>
            </a:r>
            <a:r>
              <a:rPr lang="es-CO" sz="2400" dirty="0" smtClean="0">
                <a:latin typeface="Chaparral Pro" panose="02060503040505020203" pitchFamily="18" charset="0"/>
              </a:rPr>
              <a:t>del anime y el manga. Me encantaba </a:t>
            </a:r>
            <a:r>
              <a:rPr lang="es-CO" sz="2400" dirty="0" err="1" smtClean="0">
                <a:latin typeface="Chaparral Pro" panose="02060503040505020203" pitchFamily="18" charset="0"/>
              </a:rPr>
              <a:t>Dragon</a:t>
            </a:r>
            <a:r>
              <a:rPr lang="es-CO" sz="2400" dirty="0" smtClean="0">
                <a:latin typeface="Chaparral Pro" panose="02060503040505020203" pitchFamily="18" charset="0"/>
              </a:rPr>
              <a:t> </a:t>
            </a:r>
            <a:r>
              <a:rPr lang="es-CO" sz="2400" dirty="0" err="1" smtClean="0">
                <a:latin typeface="Chaparral Pro" panose="02060503040505020203" pitchFamily="18" charset="0"/>
              </a:rPr>
              <a:t>Ball</a:t>
            </a:r>
            <a:r>
              <a:rPr lang="es-CO" sz="2400" dirty="0" smtClean="0">
                <a:latin typeface="Chaparral Pro" panose="02060503040505020203" pitchFamily="18" charset="0"/>
              </a:rPr>
              <a:t> </a:t>
            </a:r>
            <a:r>
              <a:rPr lang="es-CO" sz="2400" dirty="0">
                <a:latin typeface="Chaparral Pro" panose="02060503040505020203" pitchFamily="18" charset="0"/>
              </a:rPr>
              <a:t>creo </a:t>
            </a:r>
            <a:r>
              <a:rPr lang="es-CO" sz="2400" dirty="0" smtClean="0">
                <a:latin typeface="Chaparral Pro" panose="02060503040505020203" pitchFamily="18" charset="0"/>
              </a:rPr>
              <a:t>que por eso llegue a hacerme mas amiga de los niños que de las niñas. También me gustaba Naruto y los Power </a:t>
            </a:r>
            <a:r>
              <a:rPr lang="es-CO" sz="2400" dirty="0" err="1">
                <a:latin typeface="Chaparral Pro" panose="02060503040505020203" pitchFamily="18" charset="0"/>
              </a:rPr>
              <a:t>R</a:t>
            </a:r>
            <a:r>
              <a:rPr lang="es-CO" sz="2400" dirty="0" err="1" smtClean="0">
                <a:latin typeface="Chaparral Pro" panose="02060503040505020203" pitchFamily="18" charset="0"/>
              </a:rPr>
              <a:t>angers</a:t>
            </a:r>
            <a:r>
              <a:rPr lang="es-CO" sz="2400" dirty="0" smtClean="0">
                <a:latin typeface="Chaparral Pro" panose="02060503040505020203" pitchFamily="18" charset="0"/>
              </a:rPr>
              <a:t>, me encantaba la ranger amarilla.</a:t>
            </a:r>
          </a:p>
          <a:p>
            <a:pPr marL="0" indent="0">
              <a:buNone/>
            </a:pPr>
            <a:r>
              <a:rPr lang="es-CO" sz="2400" dirty="0" smtClean="0">
                <a:latin typeface="Chaparral Pro" panose="02060503040505020203" pitchFamily="18" charset="0"/>
              </a:rPr>
              <a:t>En </a:t>
            </a:r>
            <a:r>
              <a:rPr lang="es-CO" sz="2400" dirty="0">
                <a:latin typeface="Chaparral Pro" panose="02060503040505020203" pitchFamily="18" charset="0"/>
              </a:rPr>
              <a:t>el año </a:t>
            </a:r>
            <a:r>
              <a:rPr lang="es-CO" sz="2400" dirty="0" smtClean="0">
                <a:latin typeface="Chaparral Pro" panose="02060503040505020203" pitchFamily="18" charset="0"/>
              </a:rPr>
              <a:t>2010 me pasaron de colegio, </a:t>
            </a:r>
            <a:r>
              <a:rPr lang="es-CO" sz="2400" dirty="0">
                <a:latin typeface="Chaparral Pro" panose="02060503040505020203" pitchFamily="18" charset="0"/>
              </a:rPr>
              <a:t>e</a:t>
            </a:r>
            <a:r>
              <a:rPr lang="es-CO" sz="2400" dirty="0" smtClean="0">
                <a:latin typeface="Chaparral Pro" panose="02060503040505020203" pitchFamily="18" charset="0"/>
              </a:rPr>
              <a:t>l teresiano, </a:t>
            </a:r>
            <a:r>
              <a:rPr lang="es-CO" sz="2400" dirty="0">
                <a:latin typeface="Chaparral Pro" panose="02060503040505020203" pitchFamily="18" charset="0"/>
              </a:rPr>
              <a:t>al cual al principio </a:t>
            </a:r>
            <a:r>
              <a:rPr lang="es-CO" sz="2400" dirty="0" smtClean="0">
                <a:latin typeface="Chaparral Pro" panose="02060503040505020203" pitchFamily="18" charset="0"/>
              </a:rPr>
              <a:t>no quería entrar ya que era un ambiente diferente y yo estaba aun apegada a mis amigos de otro colegio. </a:t>
            </a:r>
            <a:r>
              <a:rPr lang="es-CO" sz="2400" dirty="0">
                <a:latin typeface="Chaparral Pro" panose="02060503040505020203" pitchFamily="18" charset="0"/>
              </a:rPr>
              <a:t>Ahí conocí personas geniales y aprendí grandes cosas, además comencé a dejar de ser </a:t>
            </a:r>
            <a:r>
              <a:rPr lang="es-CO" sz="2400" dirty="0" smtClean="0">
                <a:latin typeface="Chaparral Pro" panose="02060503040505020203" pitchFamily="18" charset="0"/>
              </a:rPr>
              <a:t>tan testaruda y a mirar las cosas de otra manera.</a:t>
            </a:r>
            <a:endParaRPr lang="es-CO" sz="2400" dirty="0">
              <a:latin typeface="Chaparral Pro" panose="02060503040505020203" pitchFamily="18" charset="0"/>
            </a:endParaRPr>
          </a:p>
          <a:p>
            <a:pPr marL="0" indent="0">
              <a:buNone/>
            </a:pPr>
            <a:r>
              <a:rPr lang="es-CO" sz="2400" dirty="0">
                <a:latin typeface="Chaparral Pro" panose="02060503040505020203" pitchFamily="18" charset="0"/>
              </a:rPr>
              <a:t>En ese mismo </a:t>
            </a:r>
            <a:r>
              <a:rPr lang="es-CO" sz="2400" dirty="0" smtClean="0">
                <a:latin typeface="Chaparral Pro" panose="02060503040505020203" pitchFamily="18" charset="0"/>
              </a:rPr>
              <a:t>año, tuve muchos problemas académicos y disciplinarios.</a:t>
            </a:r>
            <a:endParaRPr lang="es-CO" sz="2400" dirty="0">
              <a:latin typeface="Chaparral Pro" panose="020605030405050202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786" y="872543"/>
            <a:ext cx="52492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4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976" y="251138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es-CO" sz="2400" dirty="0">
                <a:latin typeface="Chaparral Pro" panose="02060503040505020203" pitchFamily="18" charset="0"/>
              </a:rPr>
              <a:t>Entre 2012 y </a:t>
            </a:r>
            <a:r>
              <a:rPr lang="es-CO" sz="2400" dirty="0" smtClean="0">
                <a:latin typeface="Chaparral Pro" panose="02060503040505020203" pitchFamily="18" charset="0"/>
              </a:rPr>
              <a:t>2013 empecé a tomar una actitud diferente ante todo, quería estimular mi conocimientos y cultivar un poco mas mis habilidades, mi mayor deseo era viajar por el mundo y conocer gente nueva todos los días.</a:t>
            </a:r>
            <a:endParaRPr lang="es-CO" sz="2400" dirty="0">
              <a:latin typeface="Chaparral Pro" panose="02060503040505020203" pitchFamily="18" charset="0"/>
            </a:endParaRPr>
          </a:p>
          <a:p>
            <a:pPr marL="0" indent="0">
              <a:buNone/>
            </a:pPr>
            <a:r>
              <a:rPr lang="es-CO" sz="2400" dirty="0">
                <a:latin typeface="Chaparral Pro" panose="02060503040505020203" pitchFamily="18" charset="0"/>
              </a:rPr>
              <a:t>En </a:t>
            </a:r>
            <a:r>
              <a:rPr lang="es-CO" sz="2400" dirty="0" smtClean="0">
                <a:latin typeface="Chaparral Pro" panose="02060503040505020203" pitchFamily="18" charset="0"/>
              </a:rPr>
              <a:t>2014, </a:t>
            </a:r>
            <a:r>
              <a:rPr lang="es-CO" sz="2400" dirty="0">
                <a:latin typeface="Chaparral Pro" panose="02060503040505020203" pitchFamily="18" charset="0"/>
              </a:rPr>
              <a:t>me acerqué más a mis </a:t>
            </a:r>
            <a:r>
              <a:rPr lang="es-CO" sz="2400" dirty="0" smtClean="0">
                <a:latin typeface="Chaparral Pro" panose="02060503040505020203" pitchFamily="18" charset="0"/>
              </a:rPr>
              <a:t>compañeras, </a:t>
            </a:r>
            <a:r>
              <a:rPr lang="es-CO" sz="2400" dirty="0">
                <a:latin typeface="Chaparral Pro" panose="02060503040505020203" pitchFamily="18" charset="0"/>
              </a:rPr>
              <a:t>empezamos a ir a fiestas y conocer gente nueva.</a:t>
            </a:r>
            <a:endParaRPr lang="es-CO" sz="2400" dirty="0">
              <a:latin typeface="Chaparral Pro" panose="020605030405050202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22" y="2581009"/>
            <a:ext cx="5435066" cy="408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9733" y="328412"/>
            <a:ext cx="5828849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sz="2400" dirty="0">
                <a:latin typeface="Chaparral Pro" panose="02060503040505020203" pitchFamily="18" charset="0"/>
              </a:rPr>
              <a:t>Actualmente tengo una vida </a:t>
            </a:r>
            <a:r>
              <a:rPr lang="es-CO" sz="2400" dirty="0" smtClean="0">
                <a:latin typeface="Chaparral Pro" panose="02060503040505020203" pitchFamily="18" charset="0"/>
              </a:rPr>
              <a:t>muy llevadera, muy bien se que hay momentos difíciles y de gran dificultad pero se que con alegría y perseverancia alcanzare mis metas, </a:t>
            </a:r>
            <a:r>
              <a:rPr lang="es-CO" sz="2400" dirty="0">
                <a:latin typeface="Chaparral Pro" panose="02060503040505020203" pitchFamily="18" charset="0"/>
              </a:rPr>
              <a:t>y aunque tenga </a:t>
            </a:r>
            <a:r>
              <a:rPr lang="es-CO" sz="2400" dirty="0" smtClean="0">
                <a:latin typeface="Chaparral Pro" panose="02060503040505020203" pitchFamily="18" charset="0"/>
              </a:rPr>
              <a:t>algunas veces no asuma la mejor actitud. </a:t>
            </a:r>
            <a:r>
              <a:rPr lang="es-CO" sz="2400" dirty="0">
                <a:latin typeface="Chaparral Pro" panose="02060503040505020203" pitchFamily="18" charset="0"/>
              </a:rPr>
              <a:t>Estoy feliz con lo que tengo y </a:t>
            </a:r>
            <a:r>
              <a:rPr lang="es-CO" sz="2400" dirty="0" smtClean="0">
                <a:latin typeface="Chaparral Pro" panose="02060503040505020203" pitchFamily="18" charset="0"/>
              </a:rPr>
              <a:t>lo </a:t>
            </a:r>
            <a:r>
              <a:rPr lang="es-CO" sz="2400" dirty="0">
                <a:latin typeface="Chaparral Pro" panose="02060503040505020203" pitchFamily="18" charset="0"/>
              </a:rPr>
              <a:t>que soy, con mis amigas y amigos, con las personas a las que admiro, con mi familia y con todo lo </a:t>
            </a:r>
            <a:r>
              <a:rPr lang="es-CO" sz="2400" dirty="0" smtClean="0">
                <a:latin typeface="Chaparral Pro" panose="02060503040505020203" pitchFamily="18" charset="0"/>
              </a:rPr>
              <a:t>que me </a:t>
            </a:r>
            <a:r>
              <a:rPr lang="es-CO" sz="2400" dirty="0">
                <a:latin typeface="Chaparral Pro" panose="02060503040505020203" pitchFamily="18" charset="0"/>
              </a:rPr>
              <a:t>hace la vida bonita y alegre</a:t>
            </a:r>
            <a:r>
              <a:rPr lang="es-CO" sz="2400" dirty="0" smtClean="0">
                <a:latin typeface="Chaparral Pro" panose="02060503040505020203" pitchFamily="18" charset="0"/>
              </a:rPr>
              <a:t>. LOL!</a:t>
            </a:r>
            <a:endParaRPr lang="es-CO" sz="2400" dirty="0">
              <a:latin typeface="Chaparral Pro" panose="020605030405050202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563" y="3275016"/>
            <a:ext cx="2289391" cy="23281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68" y="3139906"/>
            <a:ext cx="1323190" cy="15210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99" y="481183"/>
            <a:ext cx="3037918" cy="27938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07" y="466455"/>
            <a:ext cx="2447528" cy="43592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85" y="4040364"/>
            <a:ext cx="3756848" cy="28176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658" y="5344031"/>
            <a:ext cx="1465263" cy="14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5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1097" y="354169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es-CO" sz="2400" dirty="0">
                <a:latin typeface="Chaparral Pro" panose="02060503040505020203" pitchFamily="18" charset="0"/>
              </a:rPr>
              <a:t>En un futuro no muy lejano, me veo estudiando </a:t>
            </a:r>
            <a:r>
              <a:rPr lang="es-CO" sz="2400" dirty="0" smtClean="0">
                <a:latin typeface="Chaparral Pro" panose="02060503040505020203" pitchFamily="18" charset="0"/>
              </a:rPr>
              <a:t>ya </a:t>
            </a:r>
            <a:r>
              <a:rPr lang="es-CO" sz="2400" dirty="0">
                <a:latin typeface="Chaparral Pro" panose="02060503040505020203" pitchFamily="18" charset="0"/>
              </a:rPr>
              <a:t>sea </a:t>
            </a:r>
            <a:r>
              <a:rPr lang="es-CO" sz="2400" dirty="0" smtClean="0">
                <a:latin typeface="Chaparral Pro" panose="02060503040505020203" pitchFamily="18" charset="0"/>
              </a:rPr>
              <a:t>Diseño Visual, Diseño Grafico o Animación en 3D. Para conseguir dinero haciendo lo que me gusta, y viajar, ya sea con amigos, familia o sola.</a:t>
            </a:r>
            <a:endParaRPr lang="es-CO" sz="2400" dirty="0">
              <a:latin typeface="Chaparral Pro" panose="020605030405050202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2" y="1993301"/>
            <a:ext cx="4799527" cy="33896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69" y="1600059"/>
            <a:ext cx="3470232" cy="30942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815" y="4066360"/>
            <a:ext cx="3687651" cy="263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3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6855" y="560231"/>
            <a:ext cx="9720073" cy="4023360"/>
          </a:xfrm>
        </p:spPr>
        <p:txBody>
          <a:bodyPr/>
          <a:lstStyle/>
          <a:p>
            <a:r>
              <a:rPr lang="es-CO" dirty="0" smtClean="0"/>
              <a:t>En un futuro no muy lejano. Me veo, en Múnich-Alemania, caminando por las calles. Conociendo un poquito de su historia y hablando con mis viejos amigos. Quizás haciendo planes para un nuevo viaje y adoptar la fotografía como un </a:t>
            </a:r>
            <a:r>
              <a:rPr lang="es-CO" dirty="0" err="1" smtClean="0"/>
              <a:t>hobbie</a:t>
            </a:r>
            <a:r>
              <a:rPr lang="es-CO" dirty="0" smtClean="0"/>
              <a:t> que puedo compartir con las demás personas.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67" y="1886326"/>
            <a:ext cx="10058400" cy="46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7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631065"/>
            <a:ext cx="9720073" cy="5678295"/>
          </a:xfrm>
        </p:spPr>
        <p:txBody>
          <a:bodyPr/>
          <a:lstStyle/>
          <a:p>
            <a:pPr marL="0" indent="0">
              <a:buNone/>
            </a:pPr>
            <a:r>
              <a:rPr lang="es-CO" sz="2400" dirty="0">
                <a:latin typeface="Chaparral Pro" panose="02060503040505020203" pitchFamily="18" charset="0"/>
              </a:rPr>
              <a:t>Y </a:t>
            </a:r>
            <a:r>
              <a:rPr lang="es-CO" sz="2400" dirty="0" smtClean="0">
                <a:latin typeface="Chaparral Pro" panose="02060503040505020203" pitchFamily="18" charset="0"/>
              </a:rPr>
              <a:t>en un futuro </a:t>
            </a:r>
            <a:r>
              <a:rPr lang="es-CO" sz="2400" dirty="0">
                <a:latin typeface="Chaparral Pro" panose="02060503040505020203" pitchFamily="18" charset="0"/>
              </a:rPr>
              <a:t>más lejano</a:t>
            </a:r>
            <a:r>
              <a:rPr lang="es-CO" sz="2400" dirty="0" smtClean="0">
                <a:latin typeface="Chaparral Pro" panose="02060503040505020203" pitchFamily="18" charset="0"/>
              </a:rPr>
              <a:t>, me veo con mi hijo, sentados en un cómodo sofá de a sala, leyendo juntos algún libro de Lemony Snikect, sonriendo y teniendo momentos inolvidables.</a:t>
            </a:r>
            <a:endParaRPr lang="es-CO" sz="2400" dirty="0">
              <a:latin typeface="Chaparral Pro" panose="020605030405050202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11" y="1748331"/>
            <a:ext cx="3228904" cy="49680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95" y="1658015"/>
            <a:ext cx="4267278" cy="51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15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49</TotalTime>
  <Words>522</Words>
  <Application>Microsoft Office PowerPoint</Application>
  <PresentationFormat>Panorámica</PresentationFormat>
  <Paragraphs>16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Chaparral Pro</vt:lpstr>
      <vt:lpstr>Tw Cen MT</vt:lpstr>
      <vt:lpstr>Tw Cen MT Condensed</vt:lpstr>
      <vt:lpstr>Wingdings 3</vt:lpstr>
      <vt:lpstr>Integral</vt:lpstr>
      <vt:lpstr>¿Quién soy yo?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¿Quién soy yo?</dc:title>
  <dc:creator>Daniela Suarez</dc:creator>
  <cp:lastModifiedBy>Daniela Suarez</cp:lastModifiedBy>
  <cp:revision>6</cp:revision>
  <dcterms:created xsi:type="dcterms:W3CDTF">2015-08-29T00:15:54Z</dcterms:created>
  <dcterms:modified xsi:type="dcterms:W3CDTF">2015-08-29T01:05:33Z</dcterms:modified>
</cp:coreProperties>
</file>